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6/1/2024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6/1/2024</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6/1/2024</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6/1/2024</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6/1/2024</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6/1/2024</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6/1/2024</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6/1/2024</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6/1/2024</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6/1/2024</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6/1/2024</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6/1/2024</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9548" y="5270072"/>
            <a:ext cx="11365857"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246221"/>
          </a:xfrm>
          <a:prstGeom prst="rect">
            <a:avLst/>
          </a:prstGeom>
          <a:noFill/>
        </p:spPr>
        <p:txBody>
          <a:bodyPr wrap="square" rtlCol="0">
            <a:spAutoFit/>
          </a:bodyPr>
          <a:lstStyle/>
          <a:p>
            <a:endParaRPr lang="en-US" sz="1000" dirty="0">
              <a:solidFill>
                <a:schemeClr val="bg1"/>
              </a:solidFill>
            </a:endParaRP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8238930" y="5466255"/>
            <a:ext cx="3704253" cy="830997"/>
          </a:xfrm>
          <a:prstGeom prst="rect">
            <a:avLst/>
          </a:prstGeom>
          <a:noFill/>
        </p:spPr>
        <p:txBody>
          <a:bodyPr wrap="square" rtlCol="0">
            <a:spAutoFit/>
          </a:bodyPr>
          <a:lstStyle/>
          <a:p>
            <a:pPr algn="r"/>
            <a:r>
              <a:rPr lang="en-US" sz="2400" b="1" dirty="0" err="1">
                <a:solidFill>
                  <a:schemeClr val="bg1"/>
                </a:solidFill>
                <a:latin typeface="Tw Cen MT" panose="020B0602020104020603" pitchFamily="34" charset="77"/>
              </a:rPr>
              <a:t>Maddula</a:t>
            </a:r>
            <a:r>
              <a:rPr lang="en-US" sz="2400" b="1">
                <a:solidFill>
                  <a:schemeClr val="bg1"/>
                </a:solidFill>
                <a:latin typeface="Tw Cen MT" panose="020B0602020104020603" pitchFamily="34" charset="77"/>
              </a:rPr>
              <a:t> Chandra Mouli</a:t>
            </a:r>
            <a:br>
              <a:rPr lang="en-US" sz="2400" b="1" dirty="0">
                <a:solidFill>
                  <a:schemeClr val="bg1"/>
                </a:solidFill>
                <a:latin typeface="Tw Cen MT" panose="020B0602020104020603" pitchFamily="34" charset="77"/>
              </a:rPr>
            </a:br>
            <a:r>
              <a:rPr lang="en-US" sz="2400" b="1" dirty="0">
                <a:solidFill>
                  <a:schemeClr val="bg1"/>
                </a:solidFill>
                <a:latin typeface="Tw Cen MT" panose="020B0602020104020603" pitchFamily="34" charset="77"/>
              </a:rPr>
              <a:t>May,2024</a:t>
            </a:r>
            <a:endParaRPr lang="en-US"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349</TotalTime>
  <Words>2064</Words>
  <Application>Microsoft Office PowerPoint</Application>
  <PresentationFormat>Widescreen</PresentationFormat>
  <Paragraphs>338</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chandra mouli</cp:lastModifiedBy>
  <cp:revision>204</cp:revision>
  <cp:lastPrinted>2024-05-17T07:29:32Z</cp:lastPrinted>
  <dcterms:created xsi:type="dcterms:W3CDTF">2022-01-04T01:00:05Z</dcterms:created>
  <dcterms:modified xsi:type="dcterms:W3CDTF">2024-06-01T15:43:41Z</dcterms:modified>
</cp:coreProperties>
</file>